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47" autoAdjust="0"/>
  </p:normalViewPr>
  <p:slideViewPr>
    <p:cSldViewPr>
      <p:cViewPr varScale="1">
        <p:scale>
          <a:sx n="82" d="100"/>
          <a:sy n="82" d="100"/>
        </p:scale>
        <p:origin x="-250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1767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5389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3247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1359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8191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8134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8212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9004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590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9021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7653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E31C3-3BEA-4E62-9425-253E466A94AE}" type="datetimeFigureOut">
              <a:rPr lang="es-ES" smtClean="0"/>
              <a:t>29/02/2016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4CE21-296B-4C24-83CD-9D7AB37F06D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82787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3573016"/>
            <a:ext cx="4860032" cy="25078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268760"/>
            <a:ext cx="8568260" cy="1850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7009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63900" y="120924"/>
            <a:ext cx="5544616" cy="76724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225842" y="614918"/>
            <a:ext cx="4048846" cy="3196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2037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94997" y="427719"/>
            <a:ext cx="4233525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007045" y="1545683"/>
            <a:ext cx="3794206" cy="55446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5806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870784" y="233672"/>
            <a:ext cx="3509935" cy="9036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527665" y="-919073"/>
            <a:ext cx="3097555" cy="5601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2888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949948" y="337831"/>
            <a:ext cx="4567022" cy="8165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941297" y="-407633"/>
            <a:ext cx="3437873" cy="43204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87200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0</Words>
  <Application>Microsoft Office PowerPoint</Application>
  <PresentationFormat>Presentación en pantalla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Gustavo</dc:creator>
  <cp:lastModifiedBy>Gustavo</cp:lastModifiedBy>
  <cp:revision>9</cp:revision>
  <dcterms:created xsi:type="dcterms:W3CDTF">2016-02-25T16:21:52Z</dcterms:created>
  <dcterms:modified xsi:type="dcterms:W3CDTF">2016-02-29T17:13:29Z</dcterms:modified>
</cp:coreProperties>
</file>

<file path=docProps/thumbnail.jpeg>
</file>